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sldIdLst>
    <p:sldId id="256" r:id="rId2"/>
    <p:sldId id="259" r:id="rId3"/>
    <p:sldId id="260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DB4FE-6FA6-41F8-B98E-A9412CF0BD12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607C8B-6B40-47F6-86D3-90F1D438C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060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607C8B-6B40-47F6-86D3-90F1D438CB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693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04F80-AEBD-D509-7202-DEB213C93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F886E5-F173-34D1-EA1E-580F0759C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7B443-51FE-125B-F59A-AF2FC0D4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09/10/2025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55B476-865B-0F4B-E68E-DA7713287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Paper ID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B4E1D-A98F-8011-F481-1EAD16BCC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B5A2-BB39-499D-95ED-C7DA4BD61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69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3309F-0CF4-3506-6893-BBE59C1C1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81EE39-38BA-5ACF-C3F4-DF88B6DA17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014E4-86CA-F65E-B463-5A4A7D320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09/10/2025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B89A4-7840-F26B-14F4-0A89550F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Paper ID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FD70-7F40-819C-348C-17194C46B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B5A2-BB39-499D-95ED-C7DA4BD61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1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375F3C-CF7E-8ACC-00A6-D6080D1CB9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795574-A5AC-4F3E-A7FC-51DE543AFB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AB8EF-617A-FF25-C873-0A505B8F6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09/10/2025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1A9F41-9117-3277-BAE2-8BAA44670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Paper ID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B0131-5F9A-EDA1-5C63-595F8FF85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B5A2-BB39-499D-95ED-C7DA4BD61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904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8C545-0F2F-8A68-5976-BD7EE57EE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1B266-A7B2-E5C5-B0CB-1FD238F4F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4D7E1-1798-8B31-94B0-10E8CB213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09/10/2025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10B29-0F37-1484-1644-D38540B99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Paper ID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AF3CA-A56C-F058-E774-4F0700C52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B5A2-BB39-499D-95ED-C7DA4BD61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908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AE50E-742C-9343-F3AF-141C4D32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09326B-F00A-E00E-3DA8-BF8CC2752A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D4D02-FBDE-B018-9EFF-2DFF077F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09/10/2025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E113C-6546-6FA4-93AF-5C753693C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Paper ID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2A4A7-0FC5-706A-CE3E-C5CFDE5BD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B5A2-BB39-499D-95ED-C7DA4BD61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69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9EECB-3E73-A7E1-D0FC-EC4F5601A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470E8-FC6A-387A-FA2D-E06A2E939E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2B158D-652D-876F-7701-04C025BBE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96313-D3CE-CF1E-80F5-2E9CFEC39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09/10/2025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1EFB9C-4D0F-A032-DB80-5F66763AC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Paper ID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29C5E-3142-29BC-BE93-F388C4509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B5A2-BB39-499D-95ED-C7DA4BD61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945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456E2-BB58-A44E-1F43-35BFEC41E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AB16C7-54A7-25F1-ECB0-4E008CF78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36065-D10C-C4EF-AA42-D02910AB9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A8FD7B-36EB-2972-12B5-5282EE7D1B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5BDEB1-5289-4330-C528-E3F82F2202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3F659B-36EC-D698-EB97-F4DE7C90D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09/10/2025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7A82A4-0D7F-936F-D93D-6A87F1EA4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Paper ID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F53F0A-503F-4698-4DDA-E5642F764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B5A2-BB39-499D-95ED-C7DA4BD61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324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D74CB-8D5C-D30C-B30F-BCB7E1628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4AAC75-404C-9D2B-DDA6-983BD4EF5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09/10/2025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40A08F-3B37-9B7F-4DE1-6F3F94BC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Paper ID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392419-A3BD-3C9C-ECCB-4343F23CC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B5A2-BB39-499D-95ED-C7DA4BD61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027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0688C9-A21F-4E20-43A7-562D06CCF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09/10/2025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D29752-817B-9841-22C3-674F87DF1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Paper ID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E47A7D-2454-E520-2927-82F81E84A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B5A2-BB39-499D-95ED-C7DA4BD61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BE821-CA61-A2D2-DD36-B37C42CB1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6B77F-3B60-9417-E73E-9EBAE2F65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1A3573-3FAF-8E58-94FF-93B3C1CD4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3029DA-20DF-6438-D145-08FBCE9D3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09/10/2025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E18B49-F21F-B895-9F5A-2274EB937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Paper ID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F400B-921F-6F55-21A2-03424BACC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B5A2-BB39-499D-95ED-C7DA4BD61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36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11A8B-93CD-9E06-958B-D034CFA08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878B1F-40D6-C395-1BF8-3B933AF9F3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BC7654-BE7F-8F37-534D-0D32D53624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582564-6983-5F42-6463-3670F0376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09/10/2025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434BB7-3EDF-4940-3282-A15E4D113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Paper ID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F8F502-3BC6-4E73-443F-BAE4D8088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B5A2-BB39-499D-95ED-C7DA4BD61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52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5F7602-45B0-7541-75BE-70AA0CEA8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5BC40-4721-53D5-5A1A-31CC24A79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E32E6-F5D6-247C-D079-F8A868F067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18/12/2024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076B9-7481-120B-07C0-74E6BEEC6A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Paper ID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56838-12BA-E4A0-BA19-E498EA173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22B5A2-BB39-499D-95ED-C7DA4BD61DCB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logo with a gear and text&#10;&#10;Description automatically generated with medium confidence">
            <a:extLst>
              <a:ext uri="{FF2B5EF4-FFF2-40B4-BE49-F238E27FC236}">
                <a16:creationId xmlns:a16="http://schemas.microsoft.com/office/drawing/2014/main" id="{04CD6460-F716-743F-00B3-A406703A518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581452" y="230188"/>
            <a:ext cx="2388402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58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333" y="3787900"/>
            <a:ext cx="9144000" cy="1395413"/>
          </a:xfrm>
        </p:spPr>
        <p:txBody>
          <a:bodyPr/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Paper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85042" y="6089904"/>
            <a:ext cx="4475226" cy="550355"/>
          </a:xfrm>
        </p:spPr>
        <p:txBody>
          <a:bodyPr/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Paper ID</a:t>
            </a:r>
          </a:p>
        </p:txBody>
      </p:sp>
      <p:pic>
        <p:nvPicPr>
          <p:cNvPr id="5" name="Picture 4" descr="A logo with a gear and text&#10;&#10;Description automatically generated with medium confidence">
            <a:extLst>
              <a:ext uri="{FF2B5EF4-FFF2-40B4-BE49-F238E27FC236}">
                <a16:creationId xmlns:a16="http://schemas.microsoft.com/office/drawing/2014/main" id="{EB779AEE-9B3A-56FA-1CD9-C499E48D53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178" y="5146066"/>
            <a:ext cx="2721065" cy="1510191"/>
          </a:xfrm>
          <a:prstGeom prst="rect">
            <a:avLst/>
          </a:prstGeom>
        </p:spPr>
      </p:pic>
      <p:pic>
        <p:nvPicPr>
          <p:cNvPr id="12" name="Picture 11" descr="A blue and green background with white text&#10;&#10;AI-generated content may be incorrect.">
            <a:extLst>
              <a:ext uri="{FF2B5EF4-FFF2-40B4-BE49-F238E27FC236}">
                <a16:creationId xmlns:a16="http://schemas.microsoft.com/office/drawing/2014/main" id="{CA2861C4-D3AD-46C0-9071-FDB2A3857E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88666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464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/>
                <a:ea typeface="Cambria"/>
              </a:rPr>
              <a:t>Author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09/10/2025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06240" y="6176963"/>
            <a:ext cx="3453384" cy="681037"/>
          </a:xfrm>
          <a:noFill/>
        </p:spPr>
        <p:txBody>
          <a:bodyPr/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Paper 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B5A2-BB39-499D-95ED-C7DA4BD61DC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55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Table of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09/10/2025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Paper 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B5A2-BB39-499D-95ED-C7DA4BD61DC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583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09/10/2025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Paper 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2B5A2-BB39-499D-95ED-C7DA4BD61DC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51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</TotalTime>
  <Words>22</Words>
  <Application>Microsoft Office PowerPoint</Application>
  <PresentationFormat>Widescreen</PresentationFormat>
  <Paragraphs>14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Cambria</vt:lpstr>
      <vt:lpstr>Office Theme</vt:lpstr>
      <vt:lpstr>Paper Title</vt:lpstr>
      <vt:lpstr>Author Details</vt:lpstr>
      <vt:lpstr>Table of Content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Dharani Abeysinghe</dc:creator>
  <cp:lastModifiedBy>Ranga Suriyage</cp:lastModifiedBy>
  <cp:revision>22</cp:revision>
  <dcterms:created xsi:type="dcterms:W3CDTF">2024-08-13T12:12:08Z</dcterms:created>
  <dcterms:modified xsi:type="dcterms:W3CDTF">2025-09-29T10:33:48Z</dcterms:modified>
</cp:coreProperties>
</file>